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8"/>
    <p:restoredTop sz="94659"/>
  </p:normalViewPr>
  <p:slideViewPr>
    <p:cSldViewPr snapToGrid="0">
      <p:cViewPr>
        <p:scale>
          <a:sx n="71" d="100"/>
          <a:sy n="71" d="100"/>
        </p:scale>
        <p:origin x="2824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AD08E30D-FE20-D0EE-DF2C-022300EB2D39}"/>
              </a:ext>
            </a:extLst>
          </p:cNvPr>
          <p:cNvGrpSpPr/>
          <p:nvPr/>
        </p:nvGrpSpPr>
        <p:grpSpPr>
          <a:xfrm>
            <a:off x="192893" y="2018766"/>
            <a:ext cx="11806214" cy="2820468"/>
            <a:chOff x="262578" y="1432290"/>
            <a:chExt cx="11806214" cy="2820468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BCF9D793-1757-5DEF-913A-560C7C5590E6}"/>
                </a:ext>
              </a:extLst>
            </p:cNvPr>
            <p:cNvSpPr txBox="1"/>
            <p:nvPr/>
          </p:nvSpPr>
          <p:spPr>
            <a:xfrm>
              <a:off x="262578" y="1432290"/>
              <a:ext cx="172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Pre-Training</a:t>
              </a:r>
              <a:endParaRPr kumimoji="1" lang="ja-JP" altLang="en-US" sz="2000" b="1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1E774DF8-8B25-209F-2F69-2710DECDF99F}"/>
                </a:ext>
              </a:extLst>
            </p:cNvPr>
            <p:cNvGrpSpPr/>
            <p:nvPr/>
          </p:nvGrpSpPr>
          <p:grpSpPr>
            <a:xfrm>
              <a:off x="575394" y="2249969"/>
              <a:ext cx="1409900" cy="1061172"/>
              <a:chOff x="1315115" y="2458776"/>
              <a:chExt cx="2358865" cy="1775418"/>
            </a:xfrm>
          </p:grpSpPr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44B6D1C8-6904-AE7C-7BEB-199A6BD1944B}"/>
                  </a:ext>
                </a:extLst>
              </p:cNvPr>
              <p:cNvGrpSpPr/>
              <p:nvPr/>
            </p:nvGrpSpPr>
            <p:grpSpPr>
              <a:xfrm>
                <a:off x="2413050" y="2458776"/>
                <a:ext cx="1260930" cy="1000275"/>
                <a:chOff x="1402441" y="2837543"/>
                <a:chExt cx="1260930" cy="1000275"/>
              </a:xfrm>
              <a:solidFill>
                <a:schemeClr val="bg1"/>
              </a:solidFill>
            </p:grpSpPr>
            <p:sp>
              <p:nvSpPr>
                <p:cNvPr id="4" name="円柱 3">
                  <a:extLst>
                    <a:ext uri="{FF2B5EF4-FFF2-40B4-BE49-F238E27FC236}">
                      <a16:creationId xmlns:a16="http://schemas.microsoft.com/office/drawing/2014/main" id="{EF1CD14E-935F-FA6F-11DE-A040D808D408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柱 4">
                  <a:extLst>
                    <a:ext uri="{FF2B5EF4-FFF2-40B4-BE49-F238E27FC236}">
                      <a16:creationId xmlns:a16="http://schemas.microsoft.com/office/drawing/2014/main" id="{48C1ECF0-62E9-3E83-8087-7650232CA5BD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柱 5">
                  <a:extLst>
                    <a:ext uri="{FF2B5EF4-FFF2-40B4-BE49-F238E27FC236}">
                      <a16:creationId xmlns:a16="http://schemas.microsoft.com/office/drawing/2014/main" id="{F0AA3ED2-6DBC-4C36-C3D4-33747DE5DE07}"/>
                    </a:ext>
                  </a:extLst>
                </p:cNvPr>
                <p:cNvSpPr/>
                <p:nvPr/>
              </p:nvSpPr>
              <p:spPr>
                <a:xfrm>
                  <a:off x="1402442" y="303759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柱 6">
                  <a:extLst>
                    <a:ext uri="{FF2B5EF4-FFF2-40B4-BE49-F238E27FC236}">
                      <a16:creationId xmlns:a16="http://schemas.microsoft.com/office/drawing/2014/main" id="{B6E2CF85-9FA8-D1B5-C0EC-25537191B912}"/>
                    </a:ext>
                  </a:extLst>
                </p:cNvPr>
                <p:cNvSpPr/>
                <p:nvPr/>
              </p:nvSpPr>
              <p:spPr>
                <a:xfrm>
                  <a:off x="1402442" y="283754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2A59A7AA-BAE4-E4EC-3FA0-DC40912CB9DD}"/>
                  </a:ext>
                </a:extLst>
              </p:cNvPr>
              <p:cNvGrpSpPr/>
              <p:nvPr/>
            </p:nvGrpSpPr>
            <p:grpSpPr>
              <a:xfrm>
                <a:off x="1315115" y="2917433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8" name="円柱 7">
                  <a:extLst>
                    <a:ext uri="{FF2B5EF4-FFF2-40B4-BE49-F238E27FC236}">
                      <a16:creationId xmlns:a16="http://schemas.microsoft.com/office/drawing/2014/main" id="{070CEE3F-EAB7-FBB9-3DF9-78CEF79B6643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円柱 8">
                  <a:extLst>
                    <a:ext uri="{FF2B5EF4-FFF2-40B4-BE49-F238E27FC236}">
                      <a16:creationId xmlns:a16="http://schemas.microsoft.com/office/drawing/2014/main" id="{9DC08113-5598-59A7-0E14-0F260DFA39C7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円柱 9">
                  <a:extLst>
                    <a:ext uri="{FF2B5EF4-FFF2-40B4-BE49-F238E27FC236}">
                      <a16:creationId xmlns:a16="http://schemas.microsoft.com/office/drawing/2014/main" id="{56D36597-FCA5-0DBF-E66D-7D61A84B7B97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円柱 10">
                  <a:extLst>
                    <a:ext uri="{FF2B5EF4-FFF2-40B4-BE49-F238E27FC236}">
                      <a16:creationId xmlns:a16="http://schemas.microsoft.com/office/drawing/2014/main" id="{0B879479-1E94-C84D-5057-8570D5B5A186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C622D153-D6DB-34A8-E3D1-2B27D3F2A1C4}"/>
                  </a:ext>
                </a:extLst>
              </p:cNvPr>
              <p:cNvGrpSpPr/>
              <p:nvPr/>
            </p:nvGrpSpPr>
            <p:grpSpPr>
              <a:xfrm>
                <a:off x="2182158" y="3233919"/>
                <a:ext cx="1260930" cy="1000275"/>
                <a:chOff x="2875070" y="2876928"/>
                <a:chExt cx="1260930" cy="1000275"/>
              </a:xfrm>
              <a:solidFill>
                <a:schemeClr val="bg1"/>
              </a:solidFill>
            </p:grpSpPr>
            <p:sp>
              <p:nvSpPr>
                <p:cNvPr id="15" name="円柱 14">
                  <a:extLst>
                    <a:ext uri="{FF2B5EF4-FFF2-40B4-BE49-F238E27FC236}">
                      <a16:creationId xmlns:a16="http://schemas.microsoft.com/office/drawing/2014/main" id="{2D4F25D5-4DA9-8190-8AE1-919D161CBA38}"/>
                    </a:ext>
                  </a:extLst>
                </p:cNvPr>
                <p:cNvSpPr/>
                <p:nvPr/>
              </p:nvSpPr>
              <p:spPr>
                <a:xfrm>
                  <a:off x="2875070" y="347709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円柱 15">
                  <a:extLst>
                    <a:ext uri="{FF2B5EF4-FFF2-40B4-BE49-F238E27FC236}">
                      <a16:creationId xmlns:a16="http://schemas.microsoft.com/office/drawing/2014/main" id="{BC4023EB-FE7F-F538-E5D9-6B90FE51EF33}"/>
                    </a:ext>
                  </a:extLst>
                </p:cNvPr>
                <p:cNvSpPr/>
                <p:nvPr/>
              </p:nvSpPr>
              <p:spPr>
                <a:xfrm>
                  <a:off x="2875071" y="327703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柱 16">
                  <a:extLst>
                    <a:ext uri="{FF2B5EF4-FFF2-40B4-BE49-F238E27FC236}">
                      <a16:creationId xmlns:a16="http://schemas.microsoft.com/office/drawing/2014/main" id="{735E94DC-D075-E763-2AFD-872EB56D3430}"/>
                    </a:ext>
                  </a:extLst>
                </p:cNvPr>
                <p:cNvSpPr/>
                <p:nvPr/>
              </p:nvSpPr>
              <p:spPr>
                <a:xfrm>
                  <a:off x="2875071" y="307698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柱 17">
                  <a:extLst>
                    <a:ext uri="{FF2B5EF4-FFF2-40B4-BE49-F238E27FC236}">
                      <a16:creationId xmlns:a16="http://schemas.microsoft.com/office/drawing/2014/main" id="{284A7EBB-C3A3-C0A0-C2DE-1DE55853C494}"/>
                    </a:ext>
                  </a:extLst>
                </p:cNvPr>
                <p:cNvSpPr/>
                <p:nvPr/>
              </p:nvSpPr>
              <p:spPr>
                <a:xfrm>
                  <a:off x="2875071" y="287692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68EB06C-0C58-24F1-D0B2-C364E1919812}"/>
                </a:ext>
              </a:extLst>
            </p:cNvPr>
            <p:cNvSpPr txBox="1"/>
            <p:nvPr/>
          </p:nvSpPr>
          <p:spPr>
            <a:xfrm>
              <a:off x="500503" y="3528933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Large Dataset</a:t>
              </a:r>
              <a:endParaRPr kumimoji="1" lang="ja-JP" altLang="en-US"/>
            </a:p>
          </p:txBody>
        </p: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056088CA-9006-BB9D-F7C2-0DBE278700D0}"/>
                </a:ext>
              </a:extLst>
            </p:cNvPr>
            <p:cNvGrpSpPr/>
            <p:nvPr/>
          </p:nvGrpSpPr>
          <p:grpSpPr>
            <a:xfrm>
              <a:off x="3102894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ABBD3B1F-3477-88A8-0DC6-CFEDA1921EAA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20F066B5-22F1-28A6-4485-5FB160106D26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/楕円 22">
                  <a:extLst>
                    <a:ext uri="{FF2B5EF4-FFF2-40B4-BE49-F238E27FC236}">
                      <a16:creationId xmlns:a16="http://schemas.microsoft.com/office/drawing/2014/main" id="{CDD779D9-E1E2-7700-8F2D-5CF6E4AF4A11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/楕円 33">
                  <a:extLst>
                    <a:ext uri="{FF2B5EF4-FFF2-40B4-BE49-F238E27FC236}">
                      <a16:creationId xmlns:a16="http://schemas.microsoft.com/office/drawing/2014/main" id="{1AA5AD2D-06BE-3892-5B64-5C0AEA4A8F7C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/楕円 34">
                  <a:extLst>
                    <a:ext uri="{FF2B5EF4-FFF2-40B4-BE49-F238E27FC236}">
                      <a16:creationId xmlns:a16="http://schemas.microsoft.com/office/drawing/2014/main" id="{8D61445C-CAE0-202D-51AA-4562A6E6D601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9C2A4135-EA00-8787-D92B-BD7FA39F7C67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42" name="円/楕円 41">
                  <a:extLst>
                    <a:ext uri="{FF2B5EF4-FFF2-40B4-BE49-F238E27FC236}">
                      <a16:creationId xmlns:a16="http://schemas.microsoft.com/office/drawing/2014/main" id="{835DD029-78B0-262E-9F73-5779851407D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/楕円 42">
                  <a:extLst>
                    <a:ext uri="{FF2B5EF4-FFF2-40B4-BE49-F238E27FC236}">
                      <a16:creationId xmlns:a16="http://schemas.microsoft.com/office/drawing/2014/main" id="{474B476D-A27D-523B-0182-D4682EDE00E3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/楕円 43">
                  <a:extLst>
                    <a:ext uri="{FF2B5EF4-FFF2-40B4-BE49-F238E27FC236}">
                      <a16:creationId xmlns:a16="http://schemas.microsoft.com/office/drawing/2014/main" id="{29F76D43-C2C8-7801-1A83-0342EA8DE52B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2654C0A-7DB7-0388-B002-FE2B9534EF18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83F17EDE-FF25-BE9C-9193-5FCFA92C5DF4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522C0AF3-020B-41D1-E4A8-7168FDED21B7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6F449EF7-1D81-9CF2-B426-691BDE231B12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532C5813-4053-9E2B-BDB7-76FA44AFA227}"/>
                  </a:ext>
                </a:extLst>
              </p:cNvPr>
              <p:cNvCxnSpPr>
                <a:stCxn id="49" idx="6"/>
                <a:endCxn id="2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EF082621-EC6B-E69F-12B3-91EFABA48095}"/>
                  </a:ext>
                </a:extLst>
              </p:cNvPr>
              <p:cNvCxnSpPr>
                <a:cxnSpLocks/>
                <a:stCxn id="49" idx="6"/>
                <a:endCxn id="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B40F776-7232-440B-998F-FDDEA43A1974}"/>
                  </a:ext>
                </a:extLst>
              </p:cNvPr>
              <p:cNvCxnSpPr>
                <a:cxnSpLocks/>
                <a:stCxn id="49" idx="6"/>
                <a:endCxn id="2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13B29D6-58C7-F8F2-6AB4-3457863FDF37}"/>
                  </a:ext>
                </a:extLst>
              </p:cNvPr>
              <p:cNvCxnSpPr>
                <a:cxnSpLocks/>
                <a:stCxn id="49" idx="6"/>
                <a:endCxn id="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D0597799-CA51-97A9-5667-460D4AD64086}"/>
                  </a:ext>
                </a:extLst>
              </p:cNvPr>
              <p:cNvCxnSpPr>
                <a:cxnSpLocks/>
                <a:stCxn id="51" idx="6"/>
                <a:endCxn id="2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3D45D24C-FD83-783F-23F4-F39A2404DDC1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D55DB009-27FD-2349-AC16-3ECC944AA72A}"/>
                  </a:ext>
                </a:extLst>
              </p:cNvPr>
              <p:cNvCxnSpPr>
                <a:cxnSpLocks/>
                <a:stCxn id="51" idx="6"/>
                <a:endCxn id="2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32EC6CF7-E34D-6917-A466-CC6BCC888123}"/>
                  </a:ext>
                </a:extLst>
              </p:cNvPr>
              <p:cNvCxnSpPr>
                <a:cxnSpLocks/>
                <a:stCxn id="51" idx="6"/>
                <a:endCxn id="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597A32A-C7C2-7A9A-BE8A-3775FE9A6BDD}"/>
                  </a:ext>
                </a:extLst>
              </p:cNvPr>
              <p:cNvCxnSpPr>
                <a:cxnSpLocks/>
                <a:stCxn id="50" idx="6"/>
                <a:endCxn id="2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DE6540D3-BA0C-28C4-C75C-2D717BA228CF}"/>
                  </a:ext>
                </a:extLst>
              </p:cNvPr>
              <p:cNvCxnSpPr>
                <a:cxnSpLocks/>
                <a:stCxn id="50" idx="6"/>
                <a:endCxn id="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64F493BB-3FA3-7501-31C0-18B58359AEDF}"/>
                  </a:ext>
                </a:extLst>
              </p:cNvPr>
              <p:cNvCxnSpPr>
                <a:cxnSpLocks/>
                <a:stCxn id="50" idx="6"/>
                <a:endCxn id="2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038B8B5C-E354-E4B1-D9AE-5AF37939EC7A}"/>
                  </a:ext>
                </a:extLst>
              </p:cNvPr>
              <p:cNvCxnSpPr>
                <a:cxnSpLocks/>
                <a:stCxn id="50" idx="6"/>
                <a:endCxn id="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DC1FE0A1-2229-ECF2-C7E1-E3DE4873C81E}"/>
                  </a:ext>
                </a:extLst>
              </p:cNvPr>
              <p:cNvCxnSpPr>
                <a:cxnSpLocks/>
                <a:stCxn id="22" idx="6"/>
                <a:endCxn id="42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33A6668C-4AE3-9124-13B8-B4BB8306971C}"/>
                  </a:ext>
                </a:extLst>
              </p:cNvPr>
              <p:cNvCxnSpPr>
                <a:cxnSpLocks/>
                <a:stCxn id="22" idx="6"/>
                <a:endCxn id="44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CFD63D74-26D0-5351-4312-978AEE540BF6}"/>
                  </a:ext>
                </a:extLst>
              </p:cNvPr>
              <p:cNvCxnSpPr>
                <a:cxnSpLocks/>
                <a:stCxn id="22" idx="6"/>
                <a:endCxn id="43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AE102BE4-91DE-8DA7-7386-9EE6E54344A9}"/>
                  </a:ext>
                </a:extLst>
              </p:cNvPr>
              <p:cNvCxnSpPr>
                <a:cxnSpLocks/>
                <a:stCxn id="34" idx="6"/>
                <a:endCxn id="42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4FD5FBC8-3FE8-19FB-77B3-8E45CB3EB1FE}"/>
                  </a:ext>
                </a:extLst>
              </p:cNvPr>
              <p:cNvCxnSpPr>
                <a:cxnSpLocks/>
                <a:stCxn id="34" idx="6"/>
                <a:endCxn id="44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3003B005-D372-7AFC-67E9-1D0F8E1D6177}"/>
                  </a:ext>
                </a:extLst>
              </p:cNvPr>
              <p:cNvCxnSpPr>
                <a:cxnSpLocks/>
                <a:stCxn id="34" idx="6"/>
                <a:endCxn id="43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コネクタ 107">
                <a:extLst>
                  <a:ext uri="{FF2B5EF4-FFF2-40B4-BE49-F238E27FC236}">
                    <a16:creationId xmlns:a16="http://schemas.microsoft.com/office/drawing/2014/main" id="{4EDBE87B-6DA5-E708-BCD2-949D2618AE39}"/>
                  </a:ext>
                </a:extLst>
              </p:cNvPr>
              <p:cNvCxnSpPr>
                <a:cxnSpLocks/>
                <a:stCxn id="23" idx="6"/>
                <a:endCxn id="42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C421BCF4-083C-48AB-4E55-F67AED7D7933}"/>
                  </a:ext>
                </a:extLst>
              </p:cNvPr>
              <p:cNvCxnSpPr>
                <a:cxnSpLocks/>
                <a:stCxn id="23" idx="6"/>
                <a:endCxn id="44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id="{285538D1-C9D2-610E-482B-F1C9D40FD32F}"/>
                  </a:ext>
                </a:extLst>
              </p:cNvPr>
              <p:cNvCxnSpPr>
                <a:cxnSpLocks/>
                <a:stCxn id="23" idx="6"/>
                <a:endCxn id="43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id="{0DE33E7D-F753-4CBF-115B-2A4C9C732AE3}"/>
                  </a:ext>
                </a:extLst>
              </p:cNvPr>
              <p:cNvCxnSpPr>
                <a:cxnSpLocks/>
                <a:stCxn id="35" idx="6"/>
                <a:endCxn id="42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146BF697-B7FC-4C29-B575-3D6291C35186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9A7AA02D-B7B8-38A6-6C7E-A2B1F4179976}"/>
                  </a:ext>
                </a:extLst>
              </p:cNvPr>
              <p:cNvCxnSpPr>
                <a:cxnSpLocks/>
                <a:stCxn id="35" idx="6"/>
                <a:endCxn id="43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6086912F-D7AF-7A9C-A8FF-0BC55FFA6B6A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129" name="円/楕円 128">
                  <a:extLst>
                    <a:ext uri="{FF2B5EF4-FFF2-40B4-BE49-F238E27FC236}">
                      <a16:creationId xmlns:a16="http://schemas.microsoft.com/office/drawing/2014/main" id="{F88B2300-ACE3-809D-071B-894DC52BE32B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円/楕円 129">
                  <a:extLst>
                    <a:ext uri="{FF2B5EF4-FFF2-40B4-BE49-F238E27FC236}">
                      <a16:creationId xmlns:a16="http://schemas.microsoft.com/office/drawing/2014/main" id="{F7679DFD-01B6-D81E-B403-2D8BFF475194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47F15D25-0E8F-6B46-ED5A-A12755A30CF6}"/>
                  </a:ext>
                </a:extLst>
              </p:cNvPr>
              <p:cNvCxnSpPr>
                <a:cxnSpLocks/>
                <a:stCxn id="42" idx="6"/>
                <a:endCxn id="130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4ED62BE3-2869-EB0E-91D7-28FD9CE249F8}"/>
                  </a:ext>
                </a:extLst>
              </p:cNvPr>
              <p:cNvCxnSpPr>
                <a:cxnSpLocks/>
                <a:stCxn id="42" idx="6"/>
                <a:endCxn id="129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2BBBDA61-996B-1E7F-A364-3B1510744DF2}"/>
                  </a:ext>
                </a:extLst>
              </p:cNvPr>
              <p:cNvCxnSpPr>
                <a:cxnSpLocks/>
                <a:stCxn id="44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031FBD2F-1360-758F-7C82-6FF077C7D8E0}"/>
                  </a:ext>
                </a:extLst>
              </p:cNvPr>
              <p:cNvCxnSpPr>
                <a:cxnSpLocks/>
                <a:stCxn id="44" idx="6"/>
                <a:endCxn id="129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050AF5F4-8102-48B8-E1A8-7CC71839BB2C}"/>
                  </a:ext>
                </a:extLst>
              </p:cNvPr>
              <p:cNvCxnSpPr>
                <a:cxnSpLocks/>
                <a:stCxn id="43" idx="6"/>
                <a:endCxn id="130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618A57CB-4665-02EF-98AF-79D6BAAA22C6}"/>
                  </a:ext>
                </a:extLst>
              </p:cNvPr>
              <p:cNvCxnSpPr>
                <a:cxnSpLocks/>
                <a:stCxn id="43" idx="6"/>
                <a:endCxn id="129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右矢印 152">
              <a:extLst>
                <a:ext uri="{FF2B5EF4-FFF2-40B4-BE49-F238E27FC236}">
                  <a16:creationId xmlns:a16="http://schemas.microsoft.com/office/drawing/2014/main" id="{CF018DF2-5A63-2FEA-3ADA-0ABE0F6D524F}"/>
                </a:ext>
              </a:extLst>
            </p:cNvPr>
            <p:cNvSpPr/>
            <p:nvPr/>
          </p:nvSpPr>
          <p:spPr>
            <a:xfrm>
              <a:off x="2365522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0F655D25-F3B9-24E3-EA35-FDDDA256FD0B}"/>
                </a:ext>
              </a:extLst>
            </p:cNvPr>
            <p:cNvSpPr txBox="1"/>
            <p:nvPr/>
          </p:nvSpPr>
          <p:spPr>
            <a:xfrm>
              <a:off x="2160906" y="2152273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training</a:t>
              </a:r>
              <a:endParaRPr kumimoji="1" lang="ja-JP" altLang="en-US"/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04D3EE77-91F8-3CA4-184E-DD10EC5E599C}"/>
                </a:ext>
              </a:extLst>
            </p:cNvPr>
            <p:cNvSpPr txBox="1"/>
            <p:nvPr/>
          </p:nvSpPr>
          <p:spPr>
            <a:xfrm>
              <a:off x="6073413" y="1432290"/>
              <a:ext cx="167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1. </a:t>
              </a:r>
              <a:r>
                <a:rPr lang="en-US" altLang="ja-JP" sz="2000" b="1" dirty="0"/>
                <a:t>Fine-Tuning</a:t>
              </a:r>
              <a:endParaRPr kumimoji="1" lang="ja-JP" altLang="en-US" sz="2000" b="1"/>
            </a:p>
          </p:txBody>
        </p:sp>
        <p:grpSp>
          <p:nvGrpSpPr>
            <p:cNvPr id="172" name="グループ化 171">
              <a:extLst>
                <a:ext uri="{FF2B5EF4-FFF2-40B4-BE49-F238E27FC236}">
                  <a16:creationId xmlns:a16="http://schemas.microsoft.com/office/drawing/2014/main" id="{BDAB5028-3AC7-2B0F-8FD1-C0F54B1D51C1}"/>
                </a:ext>
              </a:extLst>
            </p:cNvPr>
            <p:cNvGrpSpPr/>
            <p:nvPr/>
          </p:nvGrpSpPr>
          <p:grpSpPr>
            <a:xfrm>
              <a:off x="6386229" y="2489117"/>
              <a:ext cx="1409900" cy="632862"/>
              <a:chOff x="1315115" y="2858886"/>
              <a:chExt cx="2358865" cy="1058823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821069B9-E218-AAAB-058B-F183E2154C90}"/>
                  </a:ext>
                </a:extLst>
              </p:cNvPr>
              <p:cNvGrpSpPr/>
              <p:nvPr/>
            </p:nvGrpSpPr>
            <p:grpSpPr>
              <a:xfrm>
                <a:off x="2413050" y="2858886"/>
                <a:ext cx="1260930" cy="600165"/>
                <a:chOff x="1402441" y="3237653"/>
                <a:chExt cx="1260930" cy="600165"/>
              </a:xfrm>
              <a:solidFill>
                <a:schemeClr val="bg1"/>
              </a:solidFill>
            </p:grpSpPr>
            <p:sp>
              <p:nvSpPr>
                <p:cNvPr id="184" name="円柱 183">
                  <a:extLst>
                    <a:ext uri="{FF2B5EF4-FFF2-40B4-BE49-F238E27FC236}">
                      <a16:creationId xmlns:a16="http://schemas.microsoft.com/office/drawing/2014/main" id="{83385390-0F8C-E569-9C23-B969674EE297}"/>
                    </a:ext>
                  </a:extLst>
                </p:cNvPr>
                <p:cNvSpPr/>
                <p:nvPr/>
              </p:nvSpPr>
              <p:spPr>
                <a:xfrm>
                  <a:off x="1402441" y="3437708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5" name="円柱 184">
                  <a:extLst>
                    <a:ext uri="{FF2B5EF4-FFF2-40B4-BE49-F238E27FC236}">
                      <a16:creationId xmlns:a16="http://schemas.microsoft.com/office/drawing/2014/main" id="{D2FDEC57-210E-2897-BD10-FFCDC74613E3}"/>
                    </a:ext>
                  </a:extLst>
                </p:cNvPr>
                <p:cNvSpPr/>
                <p:nvPr/>
              </p:nvSpPr>
              <p:spPr>
                <a:xfrm>
                  <a:off x="1402442" y="3237653"/>
                  <a:ext cx="1260929" cy="400110"/>
                </a:xfrm>
                <a:prstGeom prst="can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0" name="円柱 179">
                <a:extLst>
                  <a:ext uri="{FF2B5EF4-FFF2-40B4-BE49-F238E27FC236}">
                    <a16:creationId xmlns:a16="http://schemas.microsoft.com/office/drawing/2014/main" id="{8267818C-7A12-70D5-9C1C-9D7FF38B6677}"/>
                  </a:ext>
                </a:extLst>
              </p:cNvPr>
              <p:cNvSpPr/>
              <p:nvPr/>
            </p:nvSpPr>
            <p:spPr>
              <a:xfrm>
                <a:off x="1315115" y="3517599"/>
                <a:ext cx="1260928" cy="400110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DE3CDA66-E0BE-E061-896C-724241D58471}"/>
                </a:ext>
              </a:extLst>
            </p:cNvPr>
            <p:cNvSpPr txBox="1"/>
            <p:nvPr/>
          </p:nvSpPr>
          <p:spPr>
            <a:xfrm>
              <a:off x="6312011" y="3528933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Small</a:t>
              </a:r>
              <a:r>
                <a:rPr kumimoji="1" lang="en-US" altLang="ja-JP" dirty="0"/>
                <a:t> Dataset</a:t>
              </a:r>
              <a:endParaRPr kumimoji="1" lang="ja-JP" altLang="en-US"/>
            </a:p>
          </p:txBody>
        </p:sp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A509ADDA-002B-1C1E-A45F-1548B286F9D3}"/>
                </a:ext>
              </a:extLst>
            </p:cNvPr>
            <p:cNvGrpSpPr/>
            <p:nvPr/>
          </p:nvGrpSpPr>
          <p:grpSpPr>
            <a:xfrm>
              <a:off x="8913729" y="2197383"/>
              <a:ext cx="2502641" cy="1231617"/>
              <a:chOff x="3043516" y="2265306"/>
              <a:chExt cx="2502641" cy="1231617"/>
            </a:xfrm>
          </p:grpSpPr>
          <p:grpSp>
            <p:nvGrpSpPr>
              <p:cNvPr id="190" name="グループ化 189">
                <a:extLst>
                  <a:ext uri="{FF2B5EF4-FFF2-40B4-BE49-F238E27FC236}">
                    <a16:creationId xmlns:a16="http://schemas.microsoft.com/office/drawing/2014/main" id="{34CF85C4-D0AF-DA8A-F6E6-C33688EC4A0E}"/>
                  </a:ext>
                </a:extLst>
              </p:cNvPr>
              <p:cNvGrpSpPr/>
              <p:nvPr/>
            </p:nvGrpSpPr>
            <p:grpSpPr>
              <a:xfrm>
                <a:off x="3791413" y="2265306"/>
                <a:ext cx="258950" cy="1231617"/>
                <a:chOff x="4086888" y="2822253"/>
                <a:chExt cx="352215" cy="1675206"/>
              </a:xfrm>
            </p:grpSpPr>
            <p:sp>
              <p:nvSpPr>
                <p:cNvPr id="232" name="円/楕円 231">
                  <a:extLst>
                    <a:ext uri="{FF2B5EF4-FFF2-40B4-BE49-F238E27FC236}">
                      <a16:creationId xmlns:a16="http://schemas.microsoft.com/office/drawing/2014/main" id="{73B28850-DAA7-7511-16E7-3A8F9A835581}"/>
                    </a:ext>
                  </a:extLst>
                </p:cNvPr>
                <p:cNvSpPr/>
                <p:nvPr/>
              </p:nvSpPr>
              <p:spPr>
                <a:xfrm>
                  <a:off x="4086888" y="2822253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円/楕円 232">
                  <a:extLst>
                    <a:ext uri="{FF2B5EF4-FFF2-40B4-BE49-F238E27FC236}">
                      <a16:creationId xmlns:a16="http://schemas.microsoft.com/office/drawing/2014/main" id="{BADDEA3A-1CDC-1439-7BD9-51F5D0A510CE}"/>
                    </a:ext>
                  </a:extLst>
                </p:cNvPr>
                <p:cNvSpPr/>
                <p:nvPr/>
              </p:nvSpPr>
              <p:spPr>
                <a:xfrm>
                  <a:off x="4086888" y="3704247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円/楕円 233">
                  <a:extLst>
                    <a:ext uri="{FF2B5EF4-FFF2-40B4-BE49-F238E27FC236}">
                      <a16:creationId xmlns:a16="http://schemas.microsoft.com/office/drawing/2014/main" id="{A9CCD281-ABFF-7CEF-35F0-84AB614A1C3B}"/>
                    </a:ext>
                  </a:extLst>
                </p:cNvPr>
                <p:cNvSpPr/>
                <p:nvPr/>
              </p:nvSpPr>
              <p:spPr>
                <a:xfrm>
                  <a:off x="4086888" y="3263250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円/楕円 234">
                  <a:extLst>
                    <a:ext uri="{FF2B5EF4-FFF2-40B4-BE49-F238E27FC236}">
                      <a16:creationId xmlns:a16="http://schemas.microsoft.com/office/drawing/2014/main" id="{3BE42E53-32CE-9A96-909D-5ED8DDA8F779}"/>
                    </a:ext>
                  </a:extLst>
                </p:cNvPr>
                <p:cNvSpPr/>
                <p:nvPr/>
              </p:nvSpPr>
              <p:spPr>
                <a:xfrm>
                  <a:off x="4086888" y="414524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1" name="グループ化 190">
                <a:extLst>
                  <a:ext uri="{FF2B5EF4-FFF2-40B4-BE49-F238E27FC236}">
                    <a16:creationId xmlns:a16="http://schemas.microsoft.com/office/drawing/2014/main" id="{CE3196FE-CEC6-513B-6DDD-F0D947AF0F03}"/>
                  </a:ext>
                </a:extLst>
              </p:cNvPr>
              <p:cNvGrpSpPr/>
              <p:nvPr/>
            </p:nvGrpSpPr>
            <p:grpSpPr>
              <a:xfrm>
                <a:off x="4539310" y="2429539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9" name="円/楕円 228">
                  <a:extLst>
                    <a:ext uri="{FF2B5EF4-FFF2-40B4-BE49-F238E27FC236}">
                      <a16:creationId xmlns:a16="http://schemas.microsoft.com/office/drawing/2014/main" id="{8B1EC63E-777E-CA61-3698-DFF5746831E6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円/楕円 229">
                  <a:extLst>
                    <a:ext uri="{FF2B5EF4-FFF2-40B4-BE49-F238E27FC236}">
                      <a16:creationId xmlns:a16="http://schemas.microsoft.com/office/drawing/2014/main" id="{5E844470-1CF3-F23A-9D81-13197F292A6F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円/楕円 230">
                  <a:extLst>
                    <a:ext uri="{FF2B5EF4-FFF2-40B4-BE49-F238E27FC236}">
                      <a16:creationId xmlns:a16="http://schemas.microsoft.com/office/drawing/2014/main" id="{87799CBA-845D-7BC9-8CFA-C65EE1C66555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92" name="グループ化 191">
                <a:extLst>
                  <a:ext uri="{FF2B5EF4-FFF2-40B4-BE49-F238E27FC236}">
                    <a16:creationId xmlns:a16="http://schemas.microsoft.com/office/drawing/2014/main" id="{B11D26DB-3AB5-3808-6B33-CF04AE4897AB}"/>
                  </a:ext>
                </a:extLst>
              </p:cNvPr>
              <p:cNvGrpSpPr/>
              <p:nvPr/>
            </p:nvGrpSpPr>
            <p:grpSpPr>
              <a:xfrm>
                <a:off x="3043516" y="2427418"/>
                <a:ext cx="258950" cy="907395"/>
                <a:chOff x="5828739" y="2934904"/>
                <a:chExt cx="352215" cy="1234209"/>
              </a:xfrm>
            </p:grpSpPr>
            <p:sp>
              <p:nvSpPr>
                <p:cNvPr id="226" name="円/楕円 225">
                  <a:extLst>
                    <a:ext uri="{FF2B5EF4-FFF2-40B4-BE49-F238E27FC236}">
                      <a16:creationId xmlns:a16="http://schemas.microsoft.com/office/drawing/2014/main" id="{FF2F813F-1C9F-76E0-E1B2-50620FC5E449}"/>
                    </a:ext>
                  </a:extLst>
                </p:cNvPr>
                <p:cNvSpPr/>
                <p:nvPr/>
              </p:nvSpPr>
              <p:spPr>
                <a:xfrm>
                  <a:off x="5828739" y="2934904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円/楕円 226">
                  <a:extLst>
                    <a:ext uri="{FF2B5EF4-FFF2-40B4-BE49-F238E27FC236}">
                      <a16:creationId xmlns:a16="http://schemas.microsoft.com/office/drawing/2014/main" id="{D7BB7330-65E2-4030-6EF3-54A7F7BED778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円/楕円 227">
                  <a:extLst>
                    <a:ext uri="{FF2B5EF4-FFF2-40B4-BE49-F238E27FC236}">
                      <a16:creationId xmlns:a16="http://schemas.microsoft.com/office/drawing/2014/main" id="{729C5B5F-7F5E-417C-6200-96C4FD81F961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E652804A-D890-3D1C-E3DE-60B6FC4CEFCF}"/>
                  </a:ext>
                </a:extLst>
              </p:cNvPr>
              <p:cNvCxnSpPr>
                <a:stCxn id="226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16211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9867C4EC-82EA-9544-F476-9C834F9A882E}"/>
                  </a:ext>
                </a:extLst>
              </p:cNvPr>
              <p:cNvCxnSpPr>
                <a:cxnSpLocks/>
                <a:stCxn id="226" idx="6"/>
                <a:endCxn id="234" idx="2"/>
              </p:cNvCxnSpPr>
              <p:nvPr/>
            </p:nvCxnSpPr>
            <p:spPr>
              <a:xfrm>
                <a:off x="3302466" y="2556893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C25E8527-3D0A-33D6-D3D2-6C0B265E4820}"/>
                  </a:ext>
                </a:extLst>
              </p:cNvPr>
              <p:cNvCxnSpPr>
                <a:cxnSpLocks/>
                <a:stCxn id="226" idx="6"/>
                <a:endCxn id="233" idx="2"/>
              </p:cNvCxnSpPr>
              <p:nvPr/>
            </p:nvCxnSpPr>
            <p:spPr>
              <a:xfrm>
                <a:off x="3302466" y="2556893"/>
                <a:ext cx="488947" cy="48633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C0C0F84E-75CB-856A-FB48-C4535DCCE725}"/>
                  </a:ext>
                </a:extLst>
              </p:cNvPr>
              <p:cNvCxnSpPr>
                <a:cxnSpLocks/>
                <a:stCxn id="226" idx="6"/>
                <a:endCxn id="235" idx="2"/>
              </p:cNvCxnSpPr>
              <p:nvPr/>
            </p:nvCxnSpPr>
            <p:spPr>
              <a:xfrm>
                <a:off x="3302466" y="2556893"/>
                <a:ext cx="488947" cy="81055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2B55FA33-6097-908C-CCDC-103CAF67CE83}"/>
                  </a:ext>
                </a:extLst>
              </p:cNvPr>
              <p:cNvCxnSpPr>
                <a:cxnSpLocks/>
                <a:stCxn id="228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F2225B65-C412-6EFD-982C-AAE75373DD11}"/>
                  </a:ext>
                </a:extLst>
              </p:cNvPr>
              <p:cNvCxnSpPr>
                <a:cxnSpLocks/>
                <a:stCxn id="228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162113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0CC07845-7654-EEA3-305D-6E6B3C63EB2D}"/>
                  </a:ext>
                </a:extLst>
              </p:cNvPr>
              <p:cNvCxnSpPr>
                <a:cxnSpLocks/>
                <a:stCxn id="228" idx="6"/>
                <a:endCxn id="233" idx="2"/>
              </p:cNvCxnSpPr>
              <p:nvPr/>
            </p:nvCxnSpPr>
            <p:spPr>
              <a:xfrm>
                <a:off x="3302466" y="2881116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C629F211-5546-0B78-C046-32A0D7C45E57}"/>
                  </a:ext>
                </a:extLst>
              </p:cNvPr>
              <p:cNvCxnSpPr>
                <a:cxnSpLocks/>
                <a:stCxn id="228" idx="6"/>
                <a:endCxn id="235" idx="2"/>
              </p:cNvCxnSpPr>
              <p:nvPr/>
            </p:nvCxnSpPr>
            <p:spPr>
              <a:xfrm>
                <a:off x="3302466" y="2881116"/>
                <a:ext cx="488947" cy="486332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7E47A150-D090-0CC7-998C-08C3966DE2D3}"/>
                  </a:ext>
                </a:extLst>
              </p:cNvPr>
              <p:cNvCxnSpPr>
                <a:cxnSpLocks/>
                <a:stCxn id="227" idx="6"/>
                <a:endCxn id="232" idx="2"/>
              </p:cNvCxnSpPr>
              <p:nvPr/>
            </p:nvCxnSpPr>
            <p:spPr>
              <a:xfrm flipV="1">
                <a:off x="3302466" y="2394781"/>
                <a:ext cx="488947" cy="810557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E67FB664-ABB1-902C-82CC-B75A46355D3A}"/>
                  </a:ext>
                </a:extLst>
              </p:cNvPr>
              <p:cNvCxnSpPr>
                <a:cxnSpLocks/>
                <a:stCxn id="227" idx="6"/>
                <a:endCxn id="234" idx="2"/>
              </p:cNvCxnSpPr>
              <p:nvPr/>
            </p:nvCxnSpPr>
            <p:spPr>
              <a:xfrm flipV="1">
                <a:off x="3302466" y="2719003"/>
                <a:ext cx="488947" cy="486335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6D0DBE94-99F1-AB97-8F34-3A410FA0CBB9}"/>
                  </a:ext>
                </a:extLst>
              </p:cNvPr>
              <p:cNvCxnSpPr>
                <a:cxnSpLocks/>
                <a:stCxn id="227" idx="6"/>
                <a:endCxn id="233" idx="2"/>
              </p:cNvCxnSpPr>
              <p:nvPr/>
            </p:nvCxnSpPr>
            <p:spPr>
              <a:xfrm flipV="1">
                <a:off x="3302466" y="3043226"/>
                <a:ext cx="488947" cy="16211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B43627E3-DBDA-DC72-2CC4-F1901EC8134A}"/>
                  </a:ext>
                </a:extLst>
              </p:cNvPr>
              <p:cNvCxnSpPr>
                <a:cxnSpLocks/>
                <a:stCxn id="227" idx="6"/>
                <a:endCxn id="235" idx="2"/>
              </p:cNvCxnSpPr>
              <p:nvPr/>
            </p:nvCxnSpPr>
            <p:spPr>
              <a:xfrm>
                <a:off x="3302466" y="3205338"/>
                <a:ext cx="488947" cy="162110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EF29E847-1C80-72B1-8D67-34E46BB1887D}"/>
                  </a:ext>
                </a:extLst>
              </p:cNvPr>
              <p:cNvCxnSpPr>
                <a:cxnSpLocks/>
                <a:stCxn id="232" idx="6"/>
                <a:endCxn id="229" idx="2"/>
              </p:cNvCxnSpPr>
              <p:nvPr/>
            </p:nvCxnSpPr>
            <p:spPr>
              <a:xfrm>
                <a:off x="4050363" y="2394781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86A3FD0B-2DC8-1E75-E3BD-D9D7745EB114}"/>
                  </a:ext>
                </a:extLst>
              </p:cNvPr>
              <p:cNvCxnSpPr>
                <a:cxnSpLocks/>
                <a:stCxn id="232" idx="6"/>
                <a:endCxn id="231" idx="2"/>
              </p:cNvCxnSpPr>
              <p:nvPr/>
            </p:nvCxnSpPr>
            <p:spPr>
              <a:xfrm>
                <a:off x="4050363" y="2394781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A6F0FE7B-3D25-8A63-8403-FCE68650A8DA}"/>
                  </a:ext>
                </a:extLst>
              </p:cNvPr>
              <p:cNvCxnSpPr>
                <a:cxnSpLocks/>
                <a:stCxn id="232" idx="6"/>
                <a:endCxn id="230" idx="2"/>
              </p:cNvCxnSpPr>
              <p:nvPr/>
            </p:nvCxnSpPr>
            <p:spPr>
              <a:xfrm>
                <a:off x="4050363" y="2394781"/>
                <a:ext cx="488947" cy="812678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6828163E-CC0C-7053-FD91-D188FEEFF719}"/>
                  </a:ext>
                </a:extLst>
              </p:cNvPr>
              <p:cNvCxnSpPr>
                <a:cxnSpLocks/>
                <a:stCxn id="234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282BF6AB-078B-B4B4-8F07-81B6208EE866}"/>
                  </a:ext>
                </a:extLst>
              </p:cNvPr>
              <p:cNvCxnSpPr>
                <a:cxnSpLocks/>
                <a:stCxn id="234" idx="6"/>
                <a:endCxn id="231" idx="2"/>
              </p:cNvCxnSpPr>
              <p:nvPr/>
            </p:nvCxnSpPr>
            <p:spPr>
              <a:xfrm>
                <a:off x="4050363" y="2719003"/>
                <a:ext cx="488947" cy="1642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A69926BE-AF4F-34A5-B784-3FFB4736EA83}"/>
                  </a:ext>
                </a:extLst>
              </p:cNvPr>
              <p:cNvCxnSpPr>
                <a:cxnSpLocks/>
                <a:stCxn id="234" idx="6"/>
                <a:endCxn id="230" idx="2"/>
              </p:cNvCxnSpPr>
              <p:nvPr/>
            </p:nvCxnSpPr>
            <p:spPr>
              <a:xfrm>
                <a:off x="4050363" y="2719003"/>
                <a:ext cx="488947" cy="488456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C4E7A19C-0E78-E117-CE68-E00629F68E89}"/>
                  </a:ext>
                </a:extLst>
              </p:cNvPr>
              <p:cNvCxnSpPr>
                <a:cxnSpLocks/>
                <a:stCxn id="233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484212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F62A628C-3F5D-2AEB-688B-8CAF6EC4BE8B}"/>
                  </a:ext>
                </a:extLst>
              </p:cNvPr>
              <p:cNvCxnSpPr>
                <a:cxnSpLocks/>
                <a:stCxn id="233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1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9C609B4B-F499-799E-1A4B-839A42F21F35}"/>
                  </a:ext>
                </a:extLst>
              </p:cNvPr>
              <p:cNvCxnSpPr>
                <a:cxnSpLocks/>
                <a:stCxn id="233" idx="6"/>
                <a:endCxn id="230" idx="2"/>
              </p:cNvCxnSpPr>
              <p:nvPr/>
            </p:nvCxnSpPr>
            <p:spPr>
              <a:xfrm>
                <a:off x="4050363" y="3043226"/>
                <a:ext cx="488947" cy="164233"/>
              </a:xfrm>
              <a:prstGeom prst="line">
                <a:avLst/>
              </a:prstGeom>
              <a:ln w="12700">
                <a:solidFill>
                  <a:srgbClr val="00B050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コネクタ 213">
                <a:extLst>
                  <a:ext uri="{FF2B5EF4-FFF2-40B4-BE49-F238E27FC236}">
                    <a16:creationId xmlns:a16="http://schemas.microsoft.com/office/drawing/2014/main" id="{1BC49401-E123-FBA0-9FDD-0331FD47C9A8}"/>
                  </a:ext>
                </a:extLst>
              </p:cNvPr>
              <p:cNvCxnSpPr>
                <a:cxnSpLocks/>
                <a:stCxn id="235" idx="6"/>
                <a:endCxn id="229" idx="2"/>
              </p:cNvCxnSpPr>
              <p:nvPr/>
            </p:nvCxnSpPr>
            <p:spPr>
              <a:xfrm flipV="1">
                <a:off x="4050363" y="2559014"/>
                <a:ext cx="488947" cy="808434"/>
              </a:xfrm>
              <a:prstGeom prst="line">
                <a:avLst/>
              </a:prstGeom>
              <a:ln w="12700">
                <a:solidFill>
                  <a:srgbClr val="00B05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610F43E0-0B91-3D2C-8488-171182373060}"/>
                  </a:ext>
                </a:extLst>
              </p:cNvPr>
              <p:cNvCxnSpPr>
                <a:cxnSpLocks/>
                <a:stCxn id="235" idx="6"/>
                <a:endCxn id="231" idx="2"/>
              </p:cNvCxnSpPr>
              <p:nvPr/>
            </p:nvCxnSpPr>
            <p:spPr>
              <a:xfrm flipV="1">
                <a:off x="4050363" y="2883237"/>
                <a:ext cx="488947" cy="484211"/>
              </a:xfrm>
              <a:prstGeom prst="line">
                <a:avLst/>
              </a:prstGeom>
              <a:ln w="12700">
                <a:solidFill>
                  <a:srgbClr val="00B05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CDEC7C34-A1C2-67C6-4461-AE9BF8888D5F}"/>
                  </a:ext>
                </a:extLst>
              </p:cNvPr>
              <p:cNvCxnSpPr>
                <a:cxnSpLocks/>
                <a:stCxn id="235" idx="6"/>
                <a:endCxn id="230" idx="2"/>
              </p:cNvCxnSpPr>
              <p:nvPr/>
            </p:nvCxnSpPr>
            <p:spPr>
              <a:xfrm flipV="1">
                <a:off x="4050363" y="3207459"/>
                <a:ext cx="488947" cy="159989"/>
              </a:xfrm>
              <a:prstGeom prst="line">
                <a:avLst/>
              </a:prstGeom>
              <a:ln w="12700">
                <a:solidFill>
                  <a:srgbClr val="00B05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グループ化 216">
                <a:extLst>
                  <a:ext uri="{FF2B5EF4-FFF2-40B4-BE49-F238E27FC236}">
                    <a16:creationId xmlns:a16="http://schemas.microsoft.com/office/drawing/2014/main" id="{EE17E0D9-6E18-BA65-0778-FF7FBC645CD3}"/>
                  </a:ext>
                </a:extLst>
              </p:cNvPr>
              <p:cNvGrpSpPr/>
              <p:nvPr/>
            </p:nvGrpSpPr>
            <p:grpSpPr>
              <a:xfrm>
                <a:off x="5287207" y="2606681"/>
                <a:ext cx="258950" cy="583172"/>
                <a:chOff x="5828739" y="3375901"/>
                <a:chExt cx="352215" cy="793212"/>
              </a:xfrm>
            </p:grpSpPr>
            <p:sp>
              <p:nvSpPr>
                <p:cNvPr id="224" name="円/楕円 223">
                  <a:extLst>
                    <a:ext uri="{FF2B5EF4-FFF2-40B4-BE49-F238E27FC236}">
                      <a16:creationId xmlns:a16="http://schemas.microsoft.com/office/drawing/2014/main" id="{78E0A42C-0E44-F565-15D6-478DD0162375}"/>
                    </a:ext>
                  </a:extLst>
                </p:cNvPr>
                <p:cNvSpPr/>
                <p:nvPr/>
              </p:nvSpPr>
              <p:spPr>
                <a:xfrm>
                  <a:off x="5828739" y="3816898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円/楕円 224">
                  <a:extLst>
                    <a:ext uri="{FF2B5EF4-FFF2-40B4-BE49-F238E27FC236}">
                      <a16:creationId xmlns:a16="http://schemas.microsoft.com/office/drawing/2014/main" id="{9FFA1AFC-188D-1CCE-69A7-997851E93C5F}"/>
                    </a:ext>
                  </a:extLst>
                </p:cNvPr>
                <p:cNvSpPr/>
                <p:nvPr/>
              </p:nvSpPr>
              <p:spPr>
                <a:xfrm>
                  <a:off x="5828739" y="3375901"/>
                  <a:ext cx="352215" cy="352215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3AD1DAFB-164E-5B75-B78F-1DA8CF5FC1F8}"/>
                  </a:ext>
                </a:extLst>
              </p:cNvPr>
              <p:cNvCxnSpPr>
                <a:cxnSpLocks/>
                <a:stCxn id="229" idx="6"/>
                <a:endCxn id="225" idx="2"/>
              </p:cNvCxnSpPr>
              <p:nvPr/>
            </p:nvCxnSpPr>
            <p:spPr>
              <a:xfrm>
                <a:off x="4798260" y="2559014"/>
                <a:ext cx="488947" cy="17714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DA19CE02-6B29-6585-B45A-09F91C5E9CC7}"/>
                  </a:ext>
                </a:extLst>
              </p:cNvPr>
              <p:cNvCxnSpPr>
                <a:cxnSpLocks/>
                <a:stCxn id="229" idx="6"/>
                <a:endCxn id="224" idx="2"/>
              </p:cNvCxnSpPr>
              <p:nvPr/>
            </p:nvCxnSpPr>
            <p:spPr>
              <a:xfrm>
                <a:off x="4798260" y="2559014"/>
                <a:ext cx="488947" cy="501364"/>
              </a:xfrm>
              <a:prstGeom prst="line">
                <a:avLst/>
              </a:prstGeom>
              <a:ln w="12700">
                <a:solidFill>
                  <a:srgbClr val="FF00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A9D45ADC-81E5-816A-7235-30DB9C7AF0EB}"/>
                  </a:ext>
                </a:extLst>
              </p:cNvPr>
              <p:cNvCxnSpPr>
                <a:cxnSpLocks/>
                <a:stCxn id="231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1D7E2676-E97E-717D-58F6-249E3FFC6BFB}"/>
                  </a:ext>
                </a:extLst>
              </p:cNvPr>
              <p:cNvCxnSpPr>
                <a:cxnSpLocks/>
                <a:stCxn id="231" idx="6"/>
                <a:endCxn id="224" idx="2"/>
              </p:cNvCxnSpPr>
              <p:nvPr/>
            </p:nvCxnSpPr>
            <p:spPr>
              <a:xfrm>
                <a:off x="4798260" y="2883237"/>
                <a:ext cx="488947" cy="17714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CE2FAF21-B4D5-0BB0-4DA9-449DB604AF31}"/>
                  </a:ext>
                </a:extLst>
              </p:cNvPr>
              <p:cNvCxnSpPr>
                <a:cxnSpLocks/>
                <a:stCxn id="230" idx="6"/>
                <a:endCxn id="225" idx="2"/>
              </p:cNvCxnSpPr>
              <p:nvPr/>
            </p:nvCxnSpPr>
            <p:spPr>
              <a:xfrm flipV="1">
                <a:off x="4798260" y="2736156"/>
                <a:ext cx="488947" cy="47130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134CD245-2C83-0856-7A0F-F0524EB78F44}"/>
                  </a:ext>
                </a:extLst>
              </p:cNvPr>
              <p:cNvCxnSpPr>
                <a:cxnSpLocks/>
                <a:stCxn id="230" idx="6"/>
                <a:endCxn id="224" idx="2"/>
              </p:cNvCxnSpPr>
              <p:nvPr/>
            </p:nvCxnSpPr>
            <p:spPr>
              <a:xfrm flipV="1">
                <a:off x="4798260" y="3060378"/>
                <a:ext cx="488947" cy="147081"/>
              </a:xfrm>
              <a:prstGeom prst="line">
                <a:avLst/>
              </a:prstGeom>
              <a:ln w="12700">
                <a:solidFill>
                  <a:srgbClr val="FF0000">
                    <a:alpha val="2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右矢印 235">
              <a:extLst>
                <a:ext uri="{FF2B5EF4-FFF2-40B4-BE49-F238E27FC236}">
                  <a16:creationId xmlns:a16="http://schemas.microsoft.com/office/drawing/2014/main" id="{32BF51DD-6663-0A87-F152-8436E26AF418}"/>
                </a:ext>
              </a:extLst>
            </p:cNvPr>
            <p:cNvSpPr/>
            <p:nvPr/>
          </p:nvSpPr>
          <p:spPr>
            <a:xfrm>
              <a:off x="8176357" y="2552529"/>
              <a:ext cx="507375" cy="521326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34838D0A-BF1C-BA85-69A9-F548E25C7A7B}"/>
                </a:ext>
              </a:extLst>
            </p:cNvPr>
            <p:cNvSpPr txBox="1"/>
            <p:nvPr/>
          </p:nvSpPr>
          <p:spPr>
            <a:xfrm>
              <a:off x="7877902" y="1829107"/>
              <a:ext cx="1093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</a:t>
              </a:r>
              <a:r>
                <a:rPr kumimoji="1" lang="en-US" altLang="ja-JP" dirty="0"/>
                <a:t>raining</a:t>
              </a:r>
            </a:p>
            <a:p>
              <a:pPr algn="ctr"/>
              <a:r>
                <a:rPr kumimoji="1" lang="en-US" altLang="ja-JP" dirty="0"/>
                <a:t>(only 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red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238" name="左大かっこ 237">
              <a:extLst>
                <a:ext uri="{FF2B5EF4-FFF2-40B4-BE49-F238E27FC236}">
                  <a16:creationId xmlns:a16="http://schemas.microsoft.com/office/drawing/2014/main" id="{D385AF91-F926-7D46-2951-5285E39F7C9F}"/>
                </a:ext>
              </a:extLst>
            </p:cNvPr>
            <p:cNvSpPr/>
            <p:nvPr/>
          </p:nvSpPr>
          <p:spPr>
            <a:xfrm rot="16200000">
              <a:off x="3873744" y="2797559"/>
              <a:ext cx="177142" cy="1790651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107893DC-518D-2666-9B8E-505627BC38CF}"/>
                </a:ext>
              </a:extLst>
            </p:cNvPr>
            <p:cNvSpPr txBox="1"/>
            <p:nvPr/>
          </p:nvSpPr>
          <p:spPr>
            <a:xfrm>
              <a:off x="3055528" y="3883426"/>
              <a:ext cx="1813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Good Parameters</a:t>
              </a:r>
              <a:endParaRPr kumimoji="1" lang="ja-JP" altLang="en-US"/>
            </a:p>
          </p:txBody>
        </p:sp>
        <p:sp>
          <p:nvSpPr>
            <p:cNvPr id="240" name="左大かっこ 239">
              <a:extLst>
                <a:ext uri="{FF2B5EF4-FFF2-40B4-BE49-F238E27FC236}">
                  <a16:creationId xmlns:a16="http://schemas.microsoft.com/office/drawing/2014/main" id="{5752D547-6347-C931-6796-0263045B9580}"/>
                </a:ext>
              </a:extLst>
            </p:cNvPr>
            <p:cNvSpPr/>
            <p:nvPr/>
          </p:nvSpPr>
          <p:spPr>
            <a:xfrm rot="16200000">
              <a:off x="10961641" y="3299684"/>
              <a:ext cx="177142" cy="786399"/>
            </a:xfrm>
            <a:prstGeom prst="leftBracket">
              <a:avLst>
                <a:gd name="adj" fmla="val 542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B910916-578D-9313-1AD2-D862470A5624}"/>
                </a:ext>
              </a:extLst>
            </p:cNvPr>
            <p:cNvSpPr txBox="1"/>
            <p:nvPr/>
          </p:nvSpPr>
          <p:spPr>
            <a:xfrm>
              <a:off x="10031631" y="3882698"/>
              <a:ext cx="2037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Replace Parameters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117628" y="429632"/>
            <a:ext cx="9956744" cy="5998736"/>
            <a:chOff x="580626" y="429632"/>
            <a:chExt cx="9956744" cy="599873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80626" y="3068758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</a:t>
              </a:r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redicted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838375" y="429632"/>
              <a:ext cx="2805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603071" y="605903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Detected bounding-boxes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88817" y="4147135"/>
              <a:ext cx="2914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  <a:endParaRPr lang="en-US" altLang="ja-JP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8055" y="3302359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Refer to other slices</a:t>
              </a:r>
              <a:endPara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554306" cy="2688356"/>
            <a:chOff x="3148538" y="4135634"/>
            <a:chExt cx="5554306" cy="2688356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415938" y="6422515"/>
              <a:ext cx="16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Original image</a:t>
              </a:r>
              <a:endParaRPr kumimoji="1" lang="ja-JP" altLang="en-US" sz="20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457277" y="6423880"/>
              <a:ext cx="224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Segmentation mask</a:t>
              </a:r>
              <a:endParaRPr kumimoji="1" lang="ja-JP" altLang="en-US" sz="20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396624" y="1494242"/>
            <a:ext cx="5559138" cy="5861292"/>
            <a:chOff x="3143705" y="685992"/>
            <a:chExt cx="5559138" cy="5861292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3143705" y="685992"/>
              <a:ext cx="5559138" cy="3301362"/>
              <a:chOff x="3143705" y="685992"/>
              <a:chExt cx="5559138" cy="3301362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3143705" y="1274870"/>
                <a:ext cx="5559138" cy="2712484"/>
                <a:chOff x="3143705" y="1274870"/>
                <a:chExt cx="5559138" cy="2712484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585068" y="3587244"/>
                  <a:ext cx="1985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000" dirty="0"/>
                    <a:t>Tracked positions</a:t>
                  </a:r>
                  <a:endParaRPr kumimoji="1" lang="ja-JP" altLang="en-US" sz="20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3143705" y="3585350"/>
                  <a:ext cx="224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Segmentation mask</a:t>
                  </a:r>
                  <a:endParaRPr kumimoji="1" lang="ja-JP" altLang="en-US" sz="20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763278" y="685992"/>
                <a:ext cx="23118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b="1" dirty="0"/>
                  <a:t>The same individual</a:t>
                </a:r>
                <a:endParaRPr kumimoji="1" lang="ja-JP" altLang="en-US" sz="20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25970"/>
            <a:chOff x="284000" y="1069818"/>
            <a:chExt cx="11593128" cy="2725970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989590" y="3394000"/>
              <a:ext cx="4146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000" dirty="0">
                  <a:solidFill>
                    <a:srgbClr val="FF0000"/>
                  </a:solidFill>
                </a:rPr>
                <a:t> </a:t>
              </a:r>
              <a:r>
                <a:rPr lang="en-US" altLang="ja-JP" sz="2000" dirty="0"/>
                <a:t>3D state variables can be predicted</a:t>
              </a:r>
              <a:endParaRPr kumimoji="1" lang="ja-JP" altLang="en-US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1113981" y="3395678"/>
              <a:ext cx="4122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0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000" dirty="0"/>
                <a:t>Cannot estimate 3D state variables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811480" y="1069818"/>
              <a:ext cx="2727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SORT with only one slice</a:t>
              </a:r>
              <a:endParaRPr kumimoji="1" lang="ja-JP" altLang="en-US" sz="20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917344" y="1115767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With multiple slices </a:t>
              </a:r>
              <a:endParaRPr kumimoji="1" lang="ja-JP" altLang="en-US" sz="20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17584</TotalTime>
  <Words>139</Words>
  <Application>Microsoft Macintosh PowerPoint</Application>
  <PresentationFormat>ワイド画面</PresentationFormat>
  <Paragraphs>58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MS PGothic</vt:lpstr>
      <vt:lpstr>Arial</vt:lpstr>
      <vt:lpstr>Calibri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13</cp:revision>
  <dcterms:created xsi:type="dcterms:W3CDTF">2024-12-24T03:20:35Z</dcterms:created>
  <dcterms:modified xsi:type="dcterms:W3CDTF">2025-01-07T01:37:41Z</dcterms:modified>
</cp:coreProperties>
</file>